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0D610-3082-4138-B34F-CDE801F95A09}" type="datetimeFigureOut">
              <a:rPr lang="es-PR" smtClean="0"/>
              <a:t>21/02/2014</a:t>
            </a:fld>
            <a:endParaRPr lang="es-P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D980B-0E48-498D-B087-2A3585BC1ED8}" type="slidenum">
              <a:rPr lang="es-PR" smtClean="0"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821129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escogió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plataforma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schoology</a:t>
            </a:r>
            <a:r>
              <a:rPr lang="en-US" baseline="0" dirty="0" smtClean="0"/>
              <a:t> </a:t>
            </a:r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AA3FC-E03E-43B7-A633-DF374ED9ED35}" type="slidenum">
              <a:rPr lang="es-PR" smtClean="0"/>
              <a:t>10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790827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2/21/2014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2/21/2014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2/21/2014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2/21/2014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2/21/2014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2/21/2014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2/21/2014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2/21/2014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2/21/2014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2/21/2014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2/21/2014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2/21/2014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R" dirty="0" smtClean="0"/>
              <a:t>Presentación </a:t>
            </a:r>
            <a:r>
              <a:rPr lang="es-PR" dirty="0"/>
              <a:t>F</a:t>
            </a:r>
            <a:r>
              <a:rPr lang="es-PR" dirty="0" smtClean="0"/>
              <a:t>inal </a:t>
            </a:r>
            <a:endParaRPr lang="es-P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PR" dirty="0" smtClean="0"/>
              <a:t>Sylvia Alamo</a:t>
            </a:r>
          </a:p>
          <a:p>
            <a:r>
              <a:rPr lang="es-PR" dirty="0" smtClean="0"/>
              <a:t>Maribel </a:t>
            </a:r>
            <a:r>
              <a:rPr lang="es-PR" dirty="0" err="1" smtClean="0"/>
              <a:t>Carrasquillo</a:t>
            </a:r>
            <a:endParaRPr lang="es-PR" dirty="0" smtClean="0"/>
          </a:p>
          <a:p>
            <a:r>
              <a:rPr lang="es-PR" dirty="0" smtClean="0"/>
              <a:t>ETEL604 DI Aplicado al Mundo </a:t>
            </a:r>
            <a:r>
              <a:rPr lang="es-PR" dirty="0"/>
              <a:t>L</a:t>
            </a:r>
            <a:r>
              <a:rPr lang="es-PR" dirty="0" smtClean="0"/>
              <a:t>aboral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418082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1" y="1019053"/>
            <a:ext cx="8261033" cy="566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2121" y="0"/>
            <a:ext cx="5169877" cy="1019053"/>
          </a:xfrm>
        </p:spPr>
        <p:txBody>
          <a:bodyPr>
            <a:normAutofit/>
          </a:bodyPr>
          <a:lstStyle/>
          <a:p>
            <a:r>
              <a:rPr lang="en-US" dirty="0" err="1" smtClean="0"/>
              <a:t>Fácil</a:t>
            </a:r>
            <a:r>
              <a:rPr lang="en-US" dirty="0" smtClean="0"/>
              <a:t> </a:t>
            </a:r>
            <a:r>
              <a:rPr lang="en-US" dirty="0" err="1" smtClean="0"/>
              <a:t>Manejo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72789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639394"/>
              </p:ext>
            </p:extLst>
          </p:nvPr>
        </p:nvGraphicFramePr>
        <p:xfrm>
          <a:off x="281354" y="838200"/>
          <a:ext cx="9777046" cy="5527964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9777046"/>
              </a:tblGrid>
              <a:tr h="93262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Interface </a:t>
                      </a:r>
                      <a:r>
                        <a:rPr lang="en-US" baseline="0" dirty="0" err="1" smtClean="0"/>
                        <a:t>fácil</a:t>
                      </a:r>
                      <a:r>
                        <a:rPr lang="en-US" baseline="0" dirty="0" smtClean="0"/>
                        <a:t> de </a:t>
                      </a:r>
                      <a:r>
                        <a:rPr lang="en-US" baseline="0" dirty="0" err="1" smtClean="0"/>
                        <a:t>manejar</a:t>
                      </a:r>
                      <a:endParaRPr lang="en-US" baseline="0" dirty="0" smtClean="0"/>
                    </a:p>
                  </a:txBody>
                  <a:tcPr/>
                </a:tc>
              </a:tr>
              <a:tr h="71223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Permite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subir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archivos</a:t>
                      </a:r>
                      <a:r>
                        <a:rPr lang="en-US" baseline="0" dirty="0" smtClean="0"/>
                        <a:t>, enlaces, videos</a:t>
                      </a:r>
                      <a:endParaRPr lang="es-PR" dirty="0"/>
                    </a:p>
                  </a:txBody>
                  <a:tcPr/>
                </a:tc>
              </a:tr>
              <a:tr h="122932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Permite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mantener</a:t>
                      </a:r>
                      <a:r>
                        <a:rPr lang="en-US" dirty="0" smtClean="0"/>
                        <a:t> la </a:t>
                      </a:r>
                      <a:r>
                        <a:rPr lang="en-US" dirty="0" err="1" smtClean="0"/>
                        <a:t>información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organizada</a:t>
                      </a:r>
                      <a:r>
                        <a:rPr lang="en-US" dirty="0" smtClean="0"/>
                        <a:t> a </a:t>
                      </a:r>
                      <a:r>
                        <a:rPr lang="en-US" dirty="0" err="1" smtClean="0"/>
                        <a:t>través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carpetas</a:t>
                      </a:r>
                      <a:r>
                        <a:rPr lang="en-US" dirty="0" smtClean="0"/>
                        <a:t> en </a:t>
                      </a:r>
                      <a:r>
                        <a:rPr lang="en-US" dirty="0" err="1" smtClean="0"/>
                        <a:t>donde</a:t>
                      </a:r>
                      <a:r>
                        <a:rPr lang="en-US" dirty="0" smtClean="0"/>
                        <a:t> se </a:t>
                      </a:r>
                      <a:r>
                        <a:rPr lang="en-US" dirty="0" err="1" smtClean="0"/>
                        <a:t>coloca</a:t>
                      </a:r>
                      <a:r>
                        <a:rPr lang="en-US" dirty="0" smtClean="0"/>
                        <a:t> el </a:t>
                      </a:r>
                      <a:r>
                        <a:rPr lang="en-US" dirty="0" err="1" smtClean="0"/>
                        <a:t>contenido</a:t>
                      </a:r>
                      <a:endParaRPr lang="es-PR" dirty="0"/>
                    </a:p>
                  </a:txBody>
                  <a:tcPr/>
                </a:tc>
              </a:tr>
              <a:tr h="71223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Tiene</a:t>
                      </a:r>
                      <a:r>
                        <a:rPr lang="en-US" dirty="0" smtClean="0"/>
                        <a:t> un </a:t>
                      </a:r>
                      <a:r>
                        <a:rPr lang="en-US" dirty="0" err="1" smtClean="0"/>
                        <a:t>área</a:t>
                      </a:r>
                      <a:r>
                        <a:rPr lang="en-US" baseline="0" dirty="0" smtClean="0"/>
                        <a:t> para </a:t>
                      </a:r>
                      <a:r>
                        <a:rPr lang="en-US" baseline="0" dirty="0" err="1" smtClean="0"/>
                        <a:t>que</a:t>
                      </a:r>
                      <a:r>
                        <a:rPr lang="en-US" baseline="0" dirty="0" smtClean="0"/>
                        <a:t> el </a:t>
                      </a:r>
                      <a:r>
                        <a:rPr lang="en-US" baseline="0" dirty="0" err="1" smtClean="0"/>
                        <a:t>estudiante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suba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documentos</a:t>
                      </a:r>
                      <a:endParaRPr lang="es-PR" dirty="0"/>
                    </a:p>
                  </a:txBody>
                  <a:tcPr/>
                </a:tc>
              </a:tr>
              <a:tr h="122932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Permite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incrustar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documentos</a:t>
                      </a:r>
                      <a:r>
                        <a:rPr lang="en-US" baseline="0" dirty="0" smtClean="0"/>
                        <a:t> de google drive </a:t>
                      </a:r>
                      <a:r>
                        <a:rPr lang="en-US" baseline="0" dirty="0" err="1" smtClean="0"/>
                        <a:t>como</a:t>
                      </a:r>
                      <a:r>
                        <a:rPr lang="en-US" baseline="0" dirty="0" smtClean="0"/>
                        <a:t> la pre y post </a:t>
                      </a:r>
                      <a:r>
                        <a:rPr lang="en-US" baseline="0" dirty="0" err="1" smtClean="0"/>
                        <a:t>prueba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obteniendo</a:t>
                      </a:r>
                      <a:r>
                        <a:rPr lang="en-US" baseline="0" dirty="0" smtClean="0"/>
                        <a:t> los </a:t>
                      </a:r>
                      <a:r>
                        <a:rPr lang="en-US" baseline="0" dirty="0" err="1" smtClean="0"/>
                        <a:t>resultados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por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correo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electrónico</a:t>
                      </a:r>
                      <a:endParaRPr lang="es-PR" dirty="0"/>
                    </a:p>
                  </a:txBody>
                  <a:tcPr/>
                </a:tc>
              </a:tr>
              <a:tr h="71223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Permite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seleccionar</a:t>
                      </a:r>
                      <a:r>
                        <a:rPr lang="en-US" dirty="0" smtClean="0"/>
                        <a:t> el </a:t>
                      </a:r>
                      <a:r>
                        <a:rPr lang="en-US" dirty="0" err="1" smtClean="0"/>
                        <a:t>tipo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contenido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que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desea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anadir</a:t>
                      </a:r>
                      <a:endParaRPr lang="es-P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0"/>
            <a:ext cx="8382000" cy="639762"/>
          </a:xfrm>
        </p:spPr>
        <p:txBody>
          <a:bodyPr>
            <a:normAutofit/>
          </a:bodyPr>
          <a:lstStyle/>
          <a:p>
            <a:r>
              <a:rPr lang="en-US" dirty="0" err="1" smtClean="0"/>
              <a:t>Atributos</a:t>
            </a:r>
            <a:endParaRPr lang="es-PR" dirty="0"/>
          </a:p>
        </p:txBody>
      </p:sp>
      <p:sp>
        <p:nvSpPr>
          <p:cNvPr id="4" name="Oval 3"/>
          <p:cNvSpPr/>
          <p:nvPr/>
        </p:nvSpPr>
        <p:spPr>
          <a:xfrm>
            <a:off x="1531917" y="1585356"/>
            <a:ext cx="4495800" cy="83820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649930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1692" y="187569"/>
            <a:ext cx="9613861" cy="77908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subir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archivos</a:t>
            </a:r>
            <a:r>
              <a:rPr lang="en-US" baseline="0" dirty="0" smtClean="0"/>
              <a:t>, enlaces, videos</a:t>
            </a:r>
            <a:r>
              <a:rPr lang="es-PR" dirty="0" smtClean="0"/>
              <a:t/>
            </a:r>
            <a:br>
              <a:rPr lang="es-PR" dirty="0" smtClean="0"/>
            </a:br>
            <a:endParaRPr lang="es-P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2" y="966658"/>
            <a:ext cx="10006747" cy="589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97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047964"/>
              </p:ext>
            </p:extLst>
          </p:nvPr>
        </p:nvGraphicFramePr>
        <p:xfrm>
          <a:off x="351692" y="838200"/>
          <a:ext cx="9706708" cy="5527964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9706708"/>
              </a:tblGrid>
              <a:tr h="93262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Interface </a:t>
                      </a:r>
                      <a:r>
                        <a:rPr lang="en-US" baseline="0" dirty="0" err="1" smtClean="0"/>
                        <a:t>fácil</a:t>
                      </a:r>
                      <a:r>
                        <a:rPr lang="en-US" baseline="0" dirty="0" smtClean="0"/>
                        <a:t> de </a:t>
                      </a:r>
                      <a:r>
                        <a:rPr lang="en-US" baseline="0" dirty="0" err="1" smtClean="0"/>
                        <a:t>manejar</a:t>
                      </a:r>
                      <a:endParaRPr lang="en-US" baseline="0" dirty="0" smtClean="0"/>
                    </a:p>
                  </a:txBody>
                  <a:tcPr/>
                </a:tc>
              </a:tr>
              <a:tr h="71223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Permite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subir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archivos</a:t>
                      </a:r>
                      <a:r>
                        <a:rPr lang="en-US" baseline="0" dirty="0" smtClean="0"/>
                        <a:t>, enlaces, videos</a:t>
                      </a:r>
                      <a:endParaRPr lang="es-PR" dirty="0"/>
                    </a:p>
                  </a:txBody>
                  <a:tcPr/>
                </a:tc>
              </a:tr>
              <a:tr h="122932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Permite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mantener</a:t>
                      </a:r>
                      <a:r>
                        <a:rPr lang="en-US" dirty="0" smtClean="0"/>
                        <a:t> la </a:t>
                      </a:r>
                      <a:r>
                        <a:rPr lang="en-US" dirty="0" err="1" smtClean="0"/>
                        <a:t>información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organizada</a:t>
                      </a:r>
                      <a:r>
                        <a:rPr lang="en-US" dirty="0" smtClean="0"/>
                        <a:t> a </a:t>
                      </a:r>
                      <a:r>
                        <a:rPr lang="en-US" dirty="0" err="1" smtClean="0"/>
                        <a:t>través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carpetas</a:t>
                      </a:r>
                      <a:r>
                        <a:rPr lang="en-US" dirty="0" smtClean="0"/>
                        <a:t> en </a:t>
                      </a:r>
                      <a:r>
                        <a:rPr lang="en-US" dirty="0" err="1" smtClean="0"/>
                        <a:t>donde</a:t>
                      </a:r>
                      <a:r>
                        <a:rPr lang="en-US" dirty="0" smtClean="0"/>
                        <a:t> se </a:t>
                      </a:r>
                      <a:r>
                        <a:rPr lang="en-US" dirty="0" err="1" smtClean="0"/>
                        <a:t>coloca</a:t>
                      </a:r>
                      <a:r>
                        <a:rPr lang="en-US" dirty="0" smtClean="0"/>
                        <a:t> el </a:t>
                      </a:r>
                      <a:r>
                        <a:rPr lang="en-US" dirty="0" err="1" smtClean="0"/>
                        <a:t>contenido</a:t>
                      </a:r>
                      <a:endParaRPr lang="es-PR" dirty="0"/>
                    </a:p>
                  </a:txBody>
                  <a:tcPr/>
                </a:tc>
              </a:tr>
              <a:tr h="71223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Tiene</a:t>
                      </a:r>
                      <a:r>
                        <a:rPr lang="en-US" dirty="0" smtClean="0"/>
                        <a:t> un </a:t>
                      </a:r>
                      <a:r>
                        <a:rPr lang="en-US" dirty="0" err="1" smtClean="0"/>
                        <a:t>área</a:t>
                      </a:r>
                      <a:r>
                        <a:rPr lang="en-US" baseline="0" dirty="0" smtClean="0"/>
                        <a:t> para </a:t>
                      </a:r>
                      <a:r>
                        <a:rPr lang="en-US" baseline="0" dirty="0" err="1" smtClean="0"/>
                        <a:t>que</a:t>
                      </a:r>
                      <a:r>
                        <a:rPr lang="en-US" baseline="0" dirty="0" smtClean="0"/>
                        <a:t> el </a:t>
                      </a:r>
                      <a:r>
                        <a:rPr lang="en-US" baseline="0" dirty="0" err="1" smtClean="0"/>
                        <a:t>estudiante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suba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documentos</a:t>
                      </a:r>
                      <a:endParaRPr lang="es-PR" dirty="0"/>
                    </a:p>
                  </a:txBody>
                  <a:tcPr/>
                </a:tc>
              </a:tr>
              <a:tr h="122932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Permite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incrustar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documentos</a:t>
                      </a:r>
                      <a:r>
                        <a:rPr lang="en-US" baseline="0" dirty="0" smtClean="0"/>
                        <a:t> de google drive </a:t>
                      </a:r>
                      <a:r>
                        <a:rPr lang="en-US" baseline="0" dirty="0" err="1" smtClean="0"/>
                        <a:t>como</a:t>
                      </a:r>
                      <a:r>
                        <a:rPr lang="en-US" baseline="0" dirty="0" smtClean="0"/>
                        <a:t> la pre y post </a:t>
                      </a:r>
                      <a:r>
                        <a:rPr lang="en-US" baseline="0" dirty="0" err="1" smtClean="0"/>
                        <a:t>prueba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obteniendo</a:t>
                      </a:r>
                      <a:r>
                        <a:rPr lang="en-US" baseline="0" dirty="0" smtClean="0"/>
                        <a:t> los </a:t>
                      </a:r>
                      <a:r>
                        <a:rPr lang="en-US" baseline="0" dirty="0" err="1" smtClean="0"/>
                        <a:t>resultados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por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correo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electrónico</a:t>
                      </a:r>
                      <a:endParaRPr lang="es-PR" dirty="0"/>
                    </a:p>
                  </a:txBody>
                  <a:tcPr/>
                </a:tc>
              </a:tr>
              <a:tr h="71223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Permite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seleccionar</a:t>
                      </a:r>
                      <a:r>
                        <a:rPr lang="en-US" dirty="0" smtClean="0"/>
                        <a:t> el </a:t>
                      </a:r>
                      <a:r>
                        <a:rPr lang="en-US" dirty="0" err="1" smtClean="0"/>
                        <a:t>tipo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contenido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que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desea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anadir</a:t>
                      </a:r>
                      <a:endParaRPr lang="es-P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0"/>
            <a:ext cx="8382000" cy="639762"/>
          </a:xfrm>
        </p:spPr>
        <p:txBody>
          <a:bodyPr>
            <a:normAutofit/>
          </a:bodyPr>
          <a:lstStyle/>
          <a:p>
            <a:r>
              <a:rPr lang="en-US" dirty="0" err="1" smtClean="0"/>
              <a:t>Atributos</a:t>
            </a:r>
            <a:endParaRPr lang="es-PR" dirty="0"/>
          </a:p>
        </p:txBody>
      </p:sp>
      <p:sp>
        <p:nvSpPr>
          <p:cNvPr id="4" name="Oval 3"/>
          <p:cNvSpPr/>
          <p:nvPr/>
        </p:nvSpPr>
        <p:spPr>
          <a:xfrm>
            <a:off x="1518062" y="2139538"/>
            <a:ext cx="8569036" cy="121920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04029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736" y="0"/>
            <a:ext cx="5673587" cy="890954"/>
          </a:xfrm>
        </p:spPr>
        <p:txBody>
          <a:bodyPr/>
          <a:lstStyle/>
          <a:p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Organizar</a:t>
            </a:r>
            <a:r>
              <a:rPr lang="en-US" dirty="0" smtClean="0"/>
              <a:t> en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0" y="890954"/>
            <a:ext cx="9613861" cy="596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921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674991"/>
              </p:ext>
            </p:extLst>
          </p:nvPr>
        </p:nvGraphicFramePr>
        <p:xfrm>
          <a:off x="257908" y="838200"/>
          <a:ext cx="9800492" cy="5527964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9800492"/>
              </a:tblGrid>
              <a:tr h="93262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Interface </a:t>
                      </a:r>
                      <a:r>
                        <a:rPr lang="en-US" baseline="0" dirty="0" err="1" smtClean="0"/>
                        <a:t>fácil</a:t>
                      </a:r>
                      <a:r>
                        <a:rPr lang="en-US" baseline="0" dirty="0" smtClean="0"/>
                        <a:t> de </a:t>
                      </a:r>
                      <a:r>
                        <a:rPr lang="en-US" baseline="0" dirty="0" err="1" smtClean="0"/>
                        <a:t>manejar</a:t>
                      </a:r>
                      <a:endParaRPr lang="en-US" baseline="0" dirty="0" smtClean="0"/>
                    </a:p>
                  </a:txBody>
                  <a:tcPr/>
                </a:tc>
              </a:tr>
              <a:tr h="71223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Permite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subir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archivos</a:t>
                      </a:r>
                      <a:r>
                        <a:rPr lang="en-US" baseline="0" dirty="0" smtClean="0"/>
                        <a:t>, enlaces, videos</a:t>
                      </a:r>
                      <a:endParaRPr lang="es-PR" dirty="0"/>
                    </a:p>
                  </a:txBody>
                  <a:tcPr/>
                </a:tc>
              </a:tr>
              <a:tr h="122932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Permite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mantener</a:t>
                      </a:r>
                      <a:r>
                        <a:rPr lang="en-US" dirty="0" smtClean="0"/>
                        <a:t> la </a:t>
                      </a:r>
                      <a:r>
                        <a:rPr lang="en-US" dirty="0" err="1" smtClean="0"/>
                        <a:t>información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organizada</a:t>
                      </a:r>
                      <a:r>
                        <a:rPr lang="en-US" dirty="0" smtClean="0"/>
                        <a:t> a </a:t>
                      </a:r>
                      <a:r>
                        <a:rPr lang="en-US" dirty="0" err="1" smtClean="0"/>
                        <a:t>través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carpetas</a:t>
                      </a:r>
                      <a:r>
                        <a:rPr lang="en-US" dirty="0" smtClean="0"/>
                        <a:t> en </a:t>
                      </a:r>
                      <a:r>
                        <a:rPr lang="en-US" dirty="0" err="1" smtClean="0"/>
                        <a:t>donde</a:t>
                      </a:r>
                      <a:r>
                        <a:rPr lang="en-US" dirty="0" smtClean="0"/>
                        <a:t> se </a:t>
                      </a:r>
                      <a:r>
                        <a:rPr lang="en-US" dirty="0" err="1" smtClean="0"/>
                        <a:t>coloca</a:t>
                      </a:r>
                      <a:r>
                        <a:rPr lang="en-US" dirty="0" smtClean="0"/>
                        <a:t> el </a:t>
                      </a:r>
                      <a:r>
                        <a:rPr lang="en-US" dirty="0" err="1" smtClean="0"/>
                        <a:t>contenido</a:t>
                      </a:r>
                      <a:endParaRPr lang="es-PR" dirty="0"/>
                    </a:p>
                  </a:txBody>
                  <a:tcPr/>
                </a:tc>
              </a:tr>
              <a:tr h="71223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Tiene</a:t>
                      </a:r>
                      <a:r>
                        <a:rPr lang="en-US" dirty="0" smtClean="0"/>
                        <a:t> un </a:t>
                      </a:r>
                      <a:r>
                        <a:rPr lang="en-US" dirty="0" err="1" smtClean="0"/>
                        <a:t>área</a:t>
                      </a:r>
                      <a:r>
                        <a:rPr lang="en-US" baseline="0" dirty="0" smtClean="0"/>
                        <a:t> para </a:t>
                      </a:r>
                      <a:r>
                        <a:rPr lang="en-US" baseline="0" dirty="0" err="1" smtClean="0"/>
                        <a:t>que</a:t>
                      </a:r>
                      <a:r>
                        <a:rPr lang="en-US" baseline="0" dirty="0" smtClean="0"/>
                        <a:t> el </a:t>
                      </a:r>
                      <a:r>
                        <a:rPr lang="en-US" baseline="0" dirty="0" err="1" smtClean="0"/>
                        <a:t>estudiante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suba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documentos</a:t>
                      </a:r>
                      <a:endParaRPr lang="es-PR" dirty="0"/>
                    </a:p>
                  </a:txBody>
                  <a:tcPr/>
                </a:tc>
              </a:tr>
              <a:tr h="122932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Permite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incrustar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documentos</a:t>
                      </a:r>
                      <a:r>
                        <a:rPr lang="en-US" baseline="0" dirty="0" smtClean="0"/>
                        <a:t> de google drive </a:t>
                      </a:r>
                      <a:r>
                        <a:rPr lang="en-US" baseline="0" dirty="0" err="1" smtClean="0"/>
                        <a:t>como</a:t>
                      </a:r>
                      <a:r>
                        <a:rPr lang="en-US" baseline="0" dirty="0" smtClean="0"/>
                        <a:t> la pre y post </a:t>
                      </a:r>
                      <a:r>
                        <a:rPr lang="en-US" baseline="0" dirty="0" err="1" smtClean="0"/>
                        <a:t>prueba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obteniendo</a:t>
                      </a:r>
                      <a:r>
                        <a:rPr lang="en-US" baseline="0" dirty="0" smtClean="0"/>
                        <a:t> los </a:t>
                      </a:r>
                      <a:r>
                        <a:rPr lang="en-US" baseline="0" dirty="0" err="1" smtClean="0"/>
                        <a:t>resultados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por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correo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electrónico</a:t>
                      </a:r>
                      <a:endParaRPr lang="es-PR" dirty="0"/>
                    </a:p>
                  </a:txBody>
                  <a:tcPr/>
                </a:tc>
              </a:tr>
              <a:tr h="71223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Permite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seleccionar</a:t>
                      </a:r>
                      <a:r>
                        <a:rPr lang="en-US" dirty="0" smtClean="0"/>
                        <a:t> el </a:t>
                      </a:r>
                      <a:r>
                        <a:rPr lang="en-US" dirty="0" err="1" smtClean="0"/>
                        <a:t>tipo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contenido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que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desea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anadir</a:t>
                      </a:r>
                      <a:endParaRPr lang="es-P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0"/>
            <a:ext cx="8382000" cy="639762"/>
          </a:xfrm>
        </p:spPr>
        <p:txBody>
          <a:bodyPr>
            <a:normAutofit/>
          </a:bodyPr>
          <a:lstStyle/>
          <a:p>
            <a:r>
              <a:rPr lang="en-US" dirty="0" err="1" smtClean="0"/>
              <a:t>Atributos</a:t>
            </a:r>
            <a:endParaRPr lang="es-PR" dirty="0"/>
          </a:p>
        </p:txBody>
      </p:sp>
      <p:sp>
        <p:nvSpPr>
          <p:cNvPr id="4" name="Oval 3"/>
          <p:cNvSpPr/>
          <p:nvPr/>
        </p:nvSpPr>
        <p:spPr>
          <a:xfrm>
            <a:off x="1524000" y="3505200"/>
            <a:ext cx="6019800" cy="91440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424297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38" y="29893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4000" dirty="0" err="1"/>
              <a:t>Área</a:t>
            </a:r>
            <a:r>
              <a:rPr lang="en-US" sz="4000" dirty="0"/>
              <a:t> para </a:t>
            </a:r>
            <a:r>
              <a:rPr lang="en-US" sz="4000" dirty="0" err="1"/>
              <a:t>que</a:t>
            </a:r>
            <a:r>
              <a:rPr lang="en-US" sz="4000" dirty="0"/>
              <a:t> el </a:t>
            </a:r>
            <a:r>
              <a:rPr lang="en-US" sz="4000" dirty="0" err="1"/>
              <a:t>estudiante</a:t>
            </a:r>
            <a:r>
              <a:rPr lang="en-US" sz="4000" dirty="0"/>
              <a:t> </a:t>
            </a:r>
            <a:r>
              <a:rPr lang="en-US" sz="4000" dirty="0" err="1"/>
              <a:t>suba</a:t>
            </a:r>
            <a:r>
              <a:rPr lang="en-US" sz="4000" dirty="0"/>
              <a:t> </a:t>
            </a:r>
            <a:r>
              <a:rPr lang="en-US" sz="4000" dirty="0" err="1"/>
              <a:t>documentos</a:t>
            </a:r>
            <a:r>
              <a:rPr lang="es-PR" dirty="0" smtClean="0"/>
              <a:t/>
            </a:r>
            <a:br>
              <a:rPr lang="es-PR" dirty="0" smtClean="0"/>
            </a:br>
            <a:endParaRPr lang="es-P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15" y="1441939"/>
            <a:ext cx="9208477" cy="512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174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306368"/>
              </p:ext>
            </p:extLst>
          </p:nvPr>
        </p:nvGraphicFramePr>
        <p:xfrm>
          <a:off x="257908" y="838200"/>
          <a:ext cx="9800492" cy="5527964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9800492"/>
              </a:tblGrid>
              <a:tr h="93262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Interface </a:t>
                      </a:r>
                      <a:r>
                        <a:rPr lang="en-US" baseline="0" dirty="0" err="1" smtClean="0"/>
                        <a:t>fácil</a:t>
                      </a:r>
                      <a:r>
                        <a:rPr lang="en-US" baseline="0" dirty="0" smtClean="0"/>
                        <a:t> de </a:t>
                      </a:r>
                      <a:r>
                        <a:rPr lang="en-US" baseline="0" dirty="0" err="1" smtClean="0"/>
                        <a:t>manejar</a:t>
                      </a:r>
                      <a:endParaRPr lang="en-US" baseline="0" dirty="0" smtClean="0"/>
                    </a:p>
                  </a:txBody>
                  <a:tcPr/>
                </a:tc>
              </a:tr>
              <a:tr h="71223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Permite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subir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archivos</a:t>
                      </a:r>
                      <a:r>
                        <a:rPr lang="en-US" baseline="0" dirty="0" smtClean="0"/>
                        <a:t>, enlaces, videos</a:t>
                      </a:r>
                      <a:endParaRPr lang="es-PR" dirty="0"/>
                    </a:p>
                  </a:txBody>
                  <a:tcPr/>
                </a:tc>
              </a:tr>
              <a:tr h="122932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Permite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mantener</a:t>
                      </a:r>
                      <a:r>
                        <a:rPr lang="en-US" dirty="0" smtClean="0"/>
                        <a:t> la </a:t>
                      </a:r>
                      <a:r>
                        <a:rPr lang="en-US" dirty="0" err="1" smtClean="0"/>
                        <a:t>información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organizada</a:t>
                      </a:r>
                      <a:r>
                        <a:rPr lang="en-US" dirty="0" smtClean="0"/>
                        <a:t> a </a:t>
                      </a:r>
                      <a:r>
                        <a:rPr lang="en-US" dirty="0" err="1" smtClean="0"/>
                        <a:t>través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carpetas</a:t>
                      </a:r>
                      <a:r>
                        <a:rPr lang="en-US" dirty="0" smtClean="0"/>
                        <a:t> en </a:t>
                      </a:r>
                      <a:r>
                        <a:rPr lang="en-US" dirty="0" err="1" smtClean="0"/>
                        <a:t>donde</a:t>
                      </a:r>
                      <a:r>
                        <a:rPr lang="en-US" dirty="0" smtClean="0"/>
                        <a:t> se </a:t>
                      </a:r>
                      <a:r>
                        <a:rPr lang="en-US" dirty="0" err="1" smtClean="0"/>
                        <a:t>coloca</a:t>
                      </a:r>
                      <a:r>
                        <a:rPr lang="en-US" dirty="0" smtClean="0"/>
                        <a:t> el </a:t>
                      </a:r>
                      <a:r>
                        <a:rPr lang="en-US" dirty="0" err="1" smtClean="0"/>
                        <a:t>contenido</a:t>
                      </a:r>
                      <a:endParaRPr lang="es-PR" dirty="0"/>
                    </a:p>
                  </a:txBody>
                  <a:tcPr/>
                </a:tc>
              </a:tr>
              <a:tr h="71223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Tiene</a:t>
                      </a:r>
                      <a:r>
                        <a:rPr lang="en-US" dirty="0" smtClean="0"/>
                        <a:t> un </a:t>
                      </a:r>
                      <a:r>
                        <a:rPr lang="en-US" dirty="0" err="1" smtClean="0"/>
                        <a:t>área</a:t>
                      </a:r>
                      <a:r>
                        <a:rPr lang="en-US" baseline="0" dirty="0" smtClean="0"/>
                        <a:t> para </a:t>
                      </a:r>
                      <a:r>
                        <a:rPr lang="en-US" baseline="0" dirty="0" err="1" smtClean="0"/>
                        <a:t>que</a:t>
                      </a:r>
                      <a:r>
                        <a:rPr lang="en-US" baseline="0" dirty="0" smtClean="0"/>
                        <a:t> el </a:t>
                      </a:r>
                      <a:r>
                        <a:rPr lang="en-US" baseline="0" dirty="0" err="1" smtClean="0"/>
                        <a:t>estudiante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suba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documentos</a:t>
                      </a:r>
                      <a:endParaRPr lang="es-PR" dirty="0"/>
                    </a:p>
                  </a:txBody>
                  <a:tcPr/>
                </a:tc>
              </a:tr>
              <a:tr h="122932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Permite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incrustar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documentos</a:t>
                      </a:r>
                      <a:r>
                        <a:rPr lang="en-US" baseline="0" dirty="0" smtClean="0"/>
                        <a:t> de google drive </a:t>
                      </a:r>
                      <a:r>
                        <a:rPr lang="en-US" baseline="0" dirty="0" err="1" smtClean="0"/>
                        <a:t>como</a:t>
                      </a:r>
                      <a:r>
                        <a:rPr lang="en-US" baseline="0" dirty="0" smtClean="0"/>
                        <a:t> la pre y post </a:t>
                      </a:r>
                      <a:r>
                        <a:rPr lang="en-US" baseline="0" dirty="0" err="1" smtClean="0"/>
                        <a:t>prueba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obteniendo</a:t>
                      </a:r>
                      <a:r>
                        <a:rPr lang="en-US" baseline="0" dirty="0" smtClean="0"/>
                        <a:t> los </a:t>
                      </a:r>
                      <a:r>
                        <a:rPr lang="en-US" baseline="0" dirty="0" err="1" smtClean="0"/>
                        <a:t>resultados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por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correo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electrónico</a:t>
                      </a:r>
                      <a:endParaRPr lang="es-PR" dirty="0"/>
                    </a:p>
                  </a:txBody>
                  <a:tcPr/>
                </a:tc>
              </a:tr>
              <a:tr h="71223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Permite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seleccionar</a:t>
                      </a:r>
                      <a:r>
                        <a:rPr lang="en-US" dirty="0" smtClean="0"/>
                        <a:t> el </a:t>
                      </a:r>
                      <a:r>
                        <a:rPr lang="en-US" dirty="0" err="1" smtClean="0"/>
                        <a:t>tipo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contenido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que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desea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anadir</a:t>
                      </a:r>
                      <a:endParaRPr lang="es-P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0"/>
            <a:ext cx="8382000" cy="639762"/>
          </a:xfrm>
        </p:spPr>
        <p:txBody>
          <a:bodyPr>
            <a:normAutofit/>
          </a:bodyPr>
          <a:lstStyle/>
          <a:p>
            <a:r>
              <a:rPr lang="en-US" dirty="0" err="1" smtClean="0"/>
              <a:t>Atributos</a:t>
            </a:r>
            <a:endParaRPr lang="es-PR" dirty="0"/>
          </a:p>
        </p:txBody>
      </p:sp>
      <p:sp>
        <p:nvSpPr>
          <p:cNvPr id="4" name="Oval 3"/>
          <p:cNvSpPr/>
          <p:nvPr/>
        </p:nvSpPr>
        <p:spPr>
          <a:xfrm>
            <a:off x="1676400" y="4191000"/>
            <a:ext cx="8534400" cy="121920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074681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13861" cy="812800"/>
          </a:xfrm>
        </p:spPr>
        <p:txBody>
          <a:bodyPr/>
          <a:lstStyle/>
          <a:p>
            <a:r>
              <a:rPr lang="en-US" dirty="0" err="1" smtClean="0"/>
              <a:t>Documentos</a:t>
            </a:r>
            <a:r>
              <a:rPr lang="en-US" dirty="0" smtClean="0"/>
              <a:t> en Google Drive</a:t>
            </a:r>
            <a:endParaRPr lang="es-P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6" y="812800"/>
            <a:ext cx="10199077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029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3578" y="-132143"/>
            <a:ext cx="8579793" cy="1080938"/>
          </a:xfrm>
        </p:spPr>
        <p:txBody>
          <a:bodyPr/>
          <a:lstStyle/>
          <a:p>
            <a:r>
              <a:rPr lang="es-PR" b="1" dirty="0" smtClean="0"/>
              <a:t>Recomendaciones Mara Soto</a:t>
            </a:r>
            <a:endParaRPr lang="es-PR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1" y="646444"/>
            <a:ext cx="11758422" cy="589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65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" y="3875"/>
            <a:ext cx="9144000" cy="685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4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200" y="116115"/>
            <a:ext cx="9613861" cy="682171"/>
          </a:xfrm>
        </p:spPr>
        <p:txBody>
          <a:bodyPr/>
          <a:lstStyle/>
          <a:p>
            <a:r>
              <a:rPr lang="es-PR" b="1" dirty="0"/>
              <a:t>Recomendaciones </a:t>
            </a:r>
            <a:r>
              <a:rPr lang="es-PR" b="1" dirty="0" smtClean="0"/>
              <a:t>Jennifer </a:t>
            </a:r>
            <a:r>
              <a:rPr lang="es-PR" b="1" dirty="0" err="1" smtClean="0"/>
              <a:t>Orengo</a:t>
            </a:r>
            <a:endParaRPr lang="es-PR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25"/>
            <a:ext cx="10855250" cy="610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55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7465" y="0"/>
            <a:ext cx="5473736" cy="731080"/>
          </a:xfrm>
        </p:spPr>
        <p:txBody>
          <a:bodyPr/>
          <a:lstStyle/>
          <a:p>
            <a:r>
              <a:rPr lang="es-PR" b="1" dirty="0" smtClean="0"/>
              <a:t>Recomendaciones Mayra </a:t>
            </a:r>
            <a:endParaRPr lang="es-PR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731080"/>
            <a:ext cx="9852864" cy="607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61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494192" cy="1080938"/>
          </a:xfrm>
        </p:spPr>
        <p:txBody>
          <a:bodyPr>
            <a:normAutofit/>
          </a:bodyPr>
          <a:lstStyle/>
          <a:p>
            <a:r>
              <a:rPr lang="es-PR" sz="5400" b="1" dirty="0" smtClean="0"/>
              <a:t>Nuestra Experiencia</a:t>
            </a:r>
            <a:endParaRPr lang="es-PR" sz="5400" b="1" dirty="0"/>
          </a:p>
        </p:txBody>
      </p:sp>
    </p:spTree>
    <p:extLst>
      <p:ext uri="{BB962C8B-B14F-4D97-AF65-F5344CB8AC3E}">
        <p14:creationId xmlns:p14="http://schemas.microsoft.com/office/powerpoint/2010/main" val="83460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2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164123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Importancia</a:t>
            </a:r>
            <a:r>
              <a:rPr lang="en-US" dirty="0" smtClean="0"/>
              <a:t> del </a:t>
            </a:r>
            <a:r>
              <a:rPr lang="en-US" dirty="0" err="1" smtClean="0"/>
              <a:t>Adiestramiento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s-PR" dirty="0" smtClean="0"/>
              <a:t>La Inteligencia </a:t>
            </a:r>
            <a:r>
              <a:rPr lang="es-PR" dirty="0"/>
              <a:t>E</a:t>
            </a:r>
            <a:r>
              <a:rPr lang="es-PR" dirty="0" smtClean="0"/>
              <a:t>mocional trabaja con el saber controlar las emociones lo que permite vivir con mas seguridad y confianza. Mejorar la inteligencia emocional es tener un correcto balance para enfrentar el éxito y el fracaso. Ese punto justo para ser personas serenas, sensatas y felices. </a:t>
            </a:r>
          </a:p>
          <a:p>
            <a:pPr lvl="0"/>
            <a:r>
              <a:rPr lang="es-PR" dirty="0" smtClean="0"/>
              <a:t>El personal de servicio al cliente debe poseer todas estas características para ser de excelencia. Es la primera impresión del cliente antes de la </a:t>
            </a:r>
            <a:r>
              <a:rPr lang="es-PR" dirty="0" err="1" smtClean="0"/>
              <a:t>estadia</a:t>
            </a:r>
            <a:r>
              <a:rPr lang="es-PR" dirty="0"/>
              <a:t>.</a:t>
            </a:r>
            <a:endParaRPr lang="es-PR" dirty="0" smtClean="0"/>
          </a:p>
          <a:p>
            <a:pPr lvl="0"/>
            <a:r>
              <a:rPr lang="es-PR" dirty="0" smtClean="0"/>
              <a:t>Este adiestramiento le da al personal de Hoteles </a:t>
            </a:r>
            <a:r>
              <a:rPr lang="es-PR" dirty="0" err="1" smtClean="0"/>
              <a:t>CAlton</a:t>
            </a:r>
            <a:r>
              <a:rPr lang="es-PR" dirty="0" smtClean="0"/>
              <a:t> las herramientas para trabajar todos los ángulos de la inteligencia emocional a nivel personal primero para luego trabajarlos y aplicarlo a lo colectivo en su entorno laboral y su desempeño. 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302260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5" y="179754"/>
            <a:ext cx="8863445" cy="648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6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133248"/>
              </p:ext>
            </p:extLst>
          </p:nvPr>
        </p:nvGraphicFramePr>
        <p:xfrm>
          <a:off x="164123" y="1125415"/>
          <a:ext cx="10386645" cy="5404872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0386645"/>
              </a:tblGrid>
              <a:tr h="911853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Interface </a:t>
                      </a:r>
                      <a:r>
                        <a:rPr lang="en-US" baseline="0" dirty="0" err="1" smtClean="0"/>
                        <a:t>fácil</a:t>
                      </a:r>
                      <a:r>
                        <a:rPr lang="en-US" baseline="0" dirty="0" smtClean="0"/>
                        <a:t> de </a:t>
                      </a:r>
                      <a:r>
                        <a:rPr lang="en-US" baseline="0" dirty="0" err="1" smtClean="0"/>
                        <a:t>manejar</a:t>
                      </a:r>
                      <a:endParaRPr lang="en-US" baseline="0" dirty="0" smtClean="0"/>
                    </a:p>
                  </a:txBody>
                  <a:tcPr/>
                </a:tc>
              </a:tr>
              <a:tr h="69637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Permite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subir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archivos</a:t>
                      </a:r>
                      <a:r>
                        <a:rPr lang="en-US" baseline="0" dirty="0" smtClean="0"/>
                        <a:t>, enlaces, videos</a:t>
                      </a:r>
                      <a:endParaRPr lang="es-PR" dirty="0"/>
                    </a:p>
                  </a:txBody>
                  <a:tcPr/>
                </a:tc>
              </a:tr>
              <a:tr h="120195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Permite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mantener</a:t>
                      </a:r>
                      <a:r>
                        <a:rPr lang="en-US" dirty="0" smtClean="0"/>
                        <a:t> la </a:t>
                      </a:r>
                      <a:r>
                        <a:rPr lang="en-US" dirty="0" err="1" smtClean="0"/>
                        <a:t>información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organizada</a:t>
                      </a:r>
                      <a:r>
                        <a:rPr lang="en-US" dirty="0" smtClean="0"/>
                        <a:t> a </a:t>
                      </a:r>
                      <a:r>
                        <a:rPr lang="en-US" dirty="0" err="1" smtClean="0"/>
                        <a:t>través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carpetas</a:t>
                      </a:r>
                      <a:r>
                        <a:rPr lang="en-US" dirty="0" smtClean="0"/>
                        <a:t> en </a:t>
                      </a:r>
                      <a:r>
                        <a:rPr lang="en-US" dirty="0" err="1" smtClean="0"/>
                        <a:t>donde</a:t>
                      </a:r>
                      <a:r>
                        <a:rPr lang="en-US" dirty="0" smtClean="0"/>
                        <a:t> se </a:t>
                      </a:r>
                      <a:r>
                        <a:rPr lang="en-US" dirty="0" err="1" smtClean="0"/>
                        <a:t>coloca</a:t>
                      </a:r>
                      <a:r>
                        <a:rPr lang="en-US" dirty="0" smtClean="0"/>
                        <a:t> el </a:t>
                      </a:r>
                      <a:r>
                        <a:rPr lang="en-US" dirty="0" err="1" smtClean="0"/>
                        <a:t>contenido</a:t>
                      </a:r>
                      <a:endParaRPr lang="es-PR" dirty="0"/>
                    </a:p>
                  </a:txBody>
                  <a:tcPr/>
                </a:tc>
              </a:tr>
              <a:tr h="69637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Tiene</a:t>
                      </a:r>
                      <a:r>
                        <a:rPr lang="en-US" dirty="0" smtClean="0"/>
                        <a:t> un </a:t>
                      </a:r>
                      <a:r>
                        <a:rPr lang="en-US" dirty="0" err="1" smtClean="0"/>
                        <a:t>área</a:t>
                      </a:r>
                      <a:r>
                        <a:rPr lang="en-US" baseline="0" dirty="0" smtClean="0"/>
                        <a:t> para </a:t>
                      </a:r>
                      <a:r>
                        <a:rPr lang="en-US" baseline="0" dirty="0" err="1" smtClean="0"/>
                        <a:t>que</a:t>
                      </a:r>
                      <a:r>
                        <a:rPr lang="en-US" baseline="0" dirty="0" smtClean="0"/>
                        <a:t> el </a:t>
                      </a:r>
                      <a:r>
                        <a:rPr lang="en-US" baseline="0" dirty="0" err="1" smtClean="0"/>
                        <a:t>estudiante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suba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documentos</a:t>
                      </a:r>
                      <a:endParaRPr lang="es-PR" dirty="0"/>
                    </a:p>
                  </a:txBody>
                  <a:tcPr/>
                </a:tc>
              </a:tr>
              <a:tr h="120195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Permite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incrustar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documentos</a:t>
                      </a:r>
                      <a:r>
                        <a:rPr lang="en-US" baseline="0" dirty="0" smtClean="0"/>
                        <a:t> de google drive </a:t>
                      </a:r>
                      <a:r>
                        <a:rPr lang="en-US" baseline="0" dirty="0" err="1" smtClean="0"/>
                        <a:t>como</a:t>
                      </a:r>
                      <a:r>
                        <a:rPr lang="en-US" baseline="0" dirty="0" smtClean="0"/>
                        <a:t> la pre y post </a:t>
                      </a:r>
                      <a:r>
                        <a:rPr lang="en-US" baseline="0" dirty="0" err="1" smtClean="0"/>
                        <a:t>prueba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obteniendo</a:t>
                      </a:r>
                      <a:r>
                        <a:rPr lang="en-US" baseline="0" dirty="0" smtClean="0"/>
                        <a:t> los </a:t>
                      </a:r>
                      <a:r>
                        <a:rPr lang="en-US" baseline="0" dirty="0" err="1" smtClean="0"/>
                        <a:t>resultados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por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correo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electrónico</a:t>
                      </a:r>
                      <a:endParaRPr lang="es-PR" dirty="0"/>
                    </a:p>
                  </a:txBody>
                  <a:tcPr/>
                </a:tc>
              </a:tr>
              <a:tr h="69637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Permite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seleccionar</a:t>
                      </a:r>
                      <a:r>
                        <a:rPr lang="en-US" dirty="0" smtClean="0"/>
                        <a:t> el </a:t>
                      </a:r>
                      <a:r>
                        <a:rPr lang="en-US" dirty="0" err="1" smtClean="0"/>
                        <a:t>tipo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contenido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que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desea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anadir</a:t>
                      </a:r>
                      <a:endParaRPr lang="es-P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0"/>
            <a:ext cx="8382000" cy="639762"/>
          </a:xfrm>
        </p:spPr>
        <p:txBody>
          <a:bodyPr>
            <a:normAutofit/>
          </a:bodyPr>
          <a:lstStyle/>
          <a:p>
            <a:r>
              <a:rPr lang="en-US" dirty="0" err="1" smtClean="0"/>
              <a:t>Atributos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3853288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655528"/>
              </p:ext>
            </p:extLst>
          </p:nvPr>
        </p:nvGraphicFramePr>
        <p:xfrm>
          <a:off x="257908" y="838200"/>
          <a:ext cx="9800492" cy="5797062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9800492"/>
              </a:tblGrid>
              <a:tr h="978019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Interface </a:t>
                      </a:r>
                      <a:r>
                        <a:rPr lang="en-US" baseline="0" dirty="0" err="1" smtClean="0"/>
                        <a:t>fácil</a:t>
                      </a:r>
                      <a:r>
                        <a:rPr lang="en-US" baseline="0" dirty="0" smtClean="0"/>
                        <a:t> de </a:t>
                      </a:r>
                      <a:r>
                        <a:rPr lang="en-US" baseline="0" dirty="0" err="1" smtClean="0"/>
                        <a:t>manejar</a:t>
                      </a:r>
                      <a:endParaRPr lang="en-US" baseline="0" dirty="0" smtClean="0"/>
                    </a:p>
                  </a:txBody>
                  <a:tcPr/>
                </a:tc>
              </a:tr>
              <a:tr h="74690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Permite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subir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archivos</a:t>
                      </a:r>
                      <a:r>
                        <a:rPr lang="en-US" baseline="0" dirty="0" smtClean="0"/>
                        <a:t>, enlaces, videos</a:t>
                      </a:r>
                      <a:endParaRPr lang="es-PR" dirty="0"/>
                    </a:p>
                  </a:txBody>
                  <a:tcPr/>
                </a:tc>
              </a:tr>
              <a:tr h="128917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Permite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mantener</a:t>
                      </a:r>
                      <a:r>
                        <a:rPr lang="en-US" dirty="0" smtClean="0"/>
                        <a:t> la </a:t>
                      </a:r>
                      <a:r>
                        <a:rPr lang="en-US" dirty="0" err="1" smtClean="0"/>
                        <a:t>información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organizada</a:t>
                      </a:r>
                      <a:r>
                        <a:rPr lang="en-US" dirty="0" smtClean="0"/>
                        <a:t> a </a:t>
                      </a:r>
                      <a:r>
                        <a:rPr lang="en-US" dirty="0" err="1" smtClean="0"/>
                        <a:t>través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carpetas</a:t>
                      </a:r>
                      <a:r>
                        <a:rPr lang="en-US" dirty="0" smtClean="0"/>
                        <a:t> en </a:t>
                      </a:r>
                      <a:r>
                        <a:rPr lang="en-US" dirty="0" err="1" smtClean="0"/>
                        <a:t>donde</a:t>
                      </a:r>
                      <a:r>
                        <a:rPr lang="en-US" dirty="0" smtClean="0"/>
                        <a:t> se </a:t>
                      </a:r>
                      <a:r>
                        <a:rPr lang="en-US" dirty="0" err="1" smtClean="0"/>
                        <a:t>coloca</a:t>
                      </a:r>
                      <a:r>
                        <a:rPr lang="en-US" dirty="0" smtClean="0"/>
                        <a:t> el </a:t>
                      </a:r>
                      <a:r>
                        <a:rPr lang="en-US" dirty="0" err="1" smtClean="0"/>
                        <a:t>contenido</a:t>
                      </a:r>
                      <a:endParaRPr lang="es-PR" dirty="0"/>
                    </a:p>
                  </a:txBody>
                  <a:tcPr/>
                </a:tc>
              </a:tr>
              <a:tr h="74690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Tiene</a:t>
                      </a:r>
                      <a:r>
                        <a:rPr lang="en-US" dirty="0" smtClean="0"/>
                        <a:t> un </a:t>
                      </a:r>
                      <a:r>
                        <a:rPr lang="en-US" dirty="0" err="1" smtClean="0"/>
                        <a:t>área</a:t>
                      </a:r>
                      <a:r>
                        <a:rPr lang="en-US" baseline="0" dirty="0" smtClean="0"/>
                        <a:t> para </a:t>
                      </a:r>
                      <a:r>
                        <a:rPr lang="en-US" baseline="0" dirty="0" err="1" smtClean="0"/>
                        <a:t>que</a:t>
                      </a:r>
                      <a:r>
                        <a:rPr lang="en-US" baseline="0" dirty="0" smtClean="0"/>
                        <a:t> el </a:t>
                      </a:r>
                      <a:r>
                        <a:rPr lang="en-US" baseline="0" dirty="0" err="1" smtClean="0"/>
                        <a:t>estudiante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suba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documentos</a:t>
                      </a:r>
                      <a:endParaRPr lang="es-PR" dirty="0"/>
                    </a:p>
                  </a:txBody>
                  <a:tcPr/>
                </a:tc>
              </a:tr>
              <a:tr h="128917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Permite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incrustar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documentos</a:t>
                      </a:r>
                      <a:r>
                        <a:rPr lang="en-US" baseline="0" dirty="0" smtClean="0"/>
                        <a:t> de google drive </a:t>
                      </a:r>
                      <a:r>
                        <a:rPr lang="en-US" baseline="0" dirty="0" err="1" smtClean="0"/>
                        <a:t>como</a:t>
                      </a:r>
                      <a:r>
                        <a:rPr lang="en-US" baseline="0" dirty="0" smtClean="0"/>
                        <a:t> la pre y post </a:t>
                      </a:r>
                      <a:r>
                        <a:rPr lang="en-US" baseline="0" dirty="0" err="1" smtClean="0"/>
                        <a:t>prueba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obteniendo</a:t>
                      </a:r>
                      <a:r>
                        <a:rPr lang="en-US" baseline="0" dirty="0" smtClean="0"/>
                        <a:t> los </a:t>
                      </a:r>
                      <a:r>
                        <a:rPr lang="en-US" baseline="0" dirty="0" err="1" smtClean="0"/>
                        <a:t>resultados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por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correo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electrónico</a:t>
                      </a:r>
                      <a:endParaRPr lang="es-PR" dirty="0"/>
                    </a:p>
                  </a:txBody>
                  <a:tcPr/>
                </a:tc>
              </a:tr>
              <a:tr h="74690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Permite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seleccionar</a:t>
                      </a:r>
                      <a:r>
                        <a:rPr lang="en-US" dirty="0" smtClean="0"/>
                        <a:t> el </a:t>
                      </a:r>
                      <a:r>
                        <a:rPr lang="en-US" dirty="0" err="1" smtClean="0"/>
                        <a:t>tipo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contenido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que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desea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anadir</a:t>
                      </a:r>
                      <a:endParaRPr lang="es-P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0"/>
            <a:ext cx="8382000" cy="639762"/>
          </a:xfrm>
        </p:spPr>
        <p:txBody>
          <a:bodyPr>
            <a:normAutofit/>
          </a:bodyPr>
          <a:lstStyle/>
          <a:p>
            <a:r>
              <a:rPr lang="en-US" dirty="0" err="1" smtClean="0"/>
              <a:t>Atributos</a:t>
            </a:r>
            <a:endParaRPr lang="es-PR" dirty="0"/>
          </a:p>
        </p:txBody>
      </p:sp>
      <p:sp>
        <p:nvSpPr>
          <p:cNvPr id="4" name="Oval 3"/>
          <p:cNvSpPr/>
          <p:nvPr/>
        </p:nvSpPr>
        <p:spPr>
          <a:xfrm>
            <a:off x="1676400" y="457200"/>
            <a:ext cx="3048000" cy="114300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843179742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TC104033917[[fn=Berlín]]</Template>
  <TotalTime>39</TotalTime>
  <Words>555</Words>
  <Application>Microsoft Office PowerPoint</Application>
  <PresentationFormat>Panorámica</PresentationFormat>
  <Paragraphs>61</Paragraphs>
  <Slides>22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Calibri</vt:lpstr>
      <vt:lpstr>Trebuchet MS</vt:lpstr>
      <vt:lpstr>Berlín</vt:lpstr>
      <vt:lpstr>Presentación Final </vt:lpstr>
      <vt:lpstr>Presentación de PowerPoint</vt:lpstr>
      <vt:lpstr>Presentación de PowerPoint</vt:lpstr>
      <vt:lpstr>Presentación de PowerPoint</vt:lpstr>
      <vt:lpstr>Presentación de PowerPoint</vt:lpstr>
      <vt:lpstr>Importancia del Adiestramiento</vt:lpstr>
      <vt:lpstr>Presentación de PowerPoint</vt:lpstr>
      <vt:lpstr>Atributos</vt:lpstr>
      <vt:lpstr>Atributos</vt:lpstr>
      <vt:lpstr>Fácil Manejo</vt:lpstr>
      <vt:lpstr>Atributos</vt:lpstr>
      <vt:lpstr>Permite subir archivos, enlaces, videos </vt:lpstr>
      <vt:lpstr>Atributos</vt:lpstr>
      <vt:lpstr>Permite Organizar en</vt:lpstr>
      <vt:lpstr>Atributos</vt:lpstr>
      <vt:lpstr> Área para que el estudiante suba documentos </vt:lpstr>
      <vt:lpstr>Atributos</vt:lpstr>
      <vt:lpstr>Documentos en Google Drive</vt:lpstr>
      <vt:lpstr>Recomendaciones Mara Soto</vt:lpstr>
      <vt:lpstr>Recomendaciones Jennifer Orengo</vt:lpstr>
      <vt:lpstr>Recomendaciones Mayra </vt:lpstr>
      <vt:lpstr>Nuestra Experiencia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Final</dc:title>
  <dc:creator>Sylvia Alamo</dc:creator>
  <cp:lastModifiedBy>Sylvia Alamo</cp:lastModifiedBy>
  <cp:revision>6</cp:revision>
  <dcterms:created xsi:type="dcterms:W3CDTF">2014-02-19T21:00:33Z</dcterms:created>
  <dcterms:modified xsi:type="dcterms:W3CDTF">2014-02-21T23:18:33Z</dcterms:modified>
</cp:coreProperties>
</file>